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3" r:id="rId5"/>
    <p:sldId id="8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">
      <pc:chgData name="贵申 王" userId="201fba2491c5f930" providerId="LiveId" clId="{DCE2E79A-FA80-4B3F-A3B4-A0C24C0A3357}" dt="2025-12-17T04:26:28.603" v="153" actId="20577"/>
      <pc:docMkLst>
        <pc:docMk/>
      </pc:docMkLst>
      <pc:sldChg chg="modSp mod">
        <pc:chgData name="贵申 王" userId="201fba2491c5f930" providerId="LiveId" clId="{DCE2E79A-FA80-4B3F-A3B4-A0C24C0A3357}" dt="2025-12-17T04:25:53.047" v="137" actId="20577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5-12-17T04:25:53.047" v="137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5-12-16T21:08:12.626" v="117" actId="255"/>
          <ac:spMkLst>
            <pc:docMk/>
            <pc:sldMk cId="0" sldId="859"/>
            <ac:spMk id="580611" creationId="{44038959-F876-B8F4-6BF3-8BCCFA76856D}"/>
          </ac:spMkLst>
        </pc:spChg>
      </pc:sldChg>
      <pc:sldChg chg="modSp add mod">
        <pc:chgData name="贵申 王" userId="201fba2491c5f930" providerId="LiveId" clId="{DCE2E79A-FA80-4B3F-A3B4-A0C24C0A3357}" dt="2025-12-17T04:25:59.913" v="139" actId="20577"/>
        <pc:sldMkLst>
          <pc:docMk/>
          <pc:sldMk cId="2802001002" sldId="860"/>
        </pc:sldMkLst>
        <pc:spChg chg="mod">
          <ac:chgData name="贵申 王" userId="201fba2491c5f930" providerId="LiveId" clId="{DCE2E79A-FA80-4B3F-A3B4-A0C24C0A3357}" dt="2025-12-17T04:25:59.913" v="139" actId="20577"/>
          <ac:spMkLst>
            <pc:docMk/>
            <pc:sldMk cId="2802001002" sldId="860"/>
            <ac:spMk id="580610" creationId="{8DE20B63-EA97-CC5D-263F-6AC2F1CF64B1}"/>
          </ac:spMkLst>
        </pc:spChg>
        <pc:spChg chg="mod">
          <ac:chgData name="贵申 王" userId="201fba2491c5f930" providerId="LiveId" clId="{DCE2E79A-FA80-4B3F-A3B4-A0C24C0A3357}" dt="2025-12-16T20:59:13.459" v="78" actId="255"/>
          <ac:spMkLst>
            <pc:docMk/>
            <pc:sldMk cId="2802001002" sldId="860"/>
            <ac:spMk id="580611" creationId="{F98BDA07-FA6C-E303-C75F-E0A153BEB875}"/>
          </ac:spMkLst>
        </pc:spChg>
      </pc:sldChg>
      <pc:sldChg chg="modSp add del mod">
        <pc:chgData name="贵申 王" userId="201fba2491c5f930" providerId="LiveId" clId="{DCE2E79A-FA80-4B3F-A3B4-A0C24C0A3357}" dt="2025-12-17T04:25:14.637" v="134" actId="47"/>
        <pc:sldMkLst>
          <pc:docMk/>
          <pc:sldMk cId="2732205025" sldId="861"/>
        </pc:sldMkLst>
        <pc:spChg chg="mod">
          <ac:chgData name="贵申 王" userId="201fba2491c5f930" providerId="LiveId" clId="{DCE2E79A-FA80-4B3F-A3B4-A0C24C0A3357}" dt="2025-12-16T21:00:10.489" v="86" actId="20577"/>
          <ac:spMkLst>
            <pc:docMk/>
            <pc:sldMk cId="2732205025" sldId="861"/>
            <ac:spMk id="580610" creationId="{017DEE0B-0A01-8B5A-2940-693BA8AE00E3}"/>
          </ac:spMkLst>
        </pc:spChg>
        <pc:spChg chg="mod">
          <ac:chgData name="贵申 王" userId="201fba2491c5f930" providerId="LiveId" clId="{DCE2E79A-FA80-4B3F-A3B4-A0C24C0A3357}" dt="2025-12-16T21:10:18.386" v="121" actId="20577"/>
          <ac:spMkLst>
            <pc:docMk/>
            <pc:sldMk cId="2732205025" sldId="861"/>
            <ac:spMk id="580611" creationId="{0C61E501-B8FA-DF9D-EFE6-6C8E8A7348C4}"/>
          </ac:spMkLst>
        </pc:spChg>
      </pc:sldChg>
      <pc:sldChg chg="modSp add del mod">
        <pc:chgData name="贵申 王" userId="201fba2491c5f930" providerId="LiveId" clId="{DCE2E79A-FA80-4B3F-A3B4-A0C24C0A3357}" dt="2025-12-17T04:25:17.599" v="135" actId="47"/>
        <pc:sldMkLst>
          <pc:docMk/>
          <pc:sldMk cId="2155577870" sldId="862"/>
        </pc:sldMkLst>
        <pc:spChg chg="mod">
          <ac:chgData name="贵申 王" userId="201fba2491c5f930" providerId="LiveId" clId="{DCE2E79A-FA80-4B3F-A3B4-A0C24C0A3357}" dt="2025-12-16T21:01:34.418" v="94" actId="20577"/>
          <ac:spMkLst>
            <pc:docMk/>
            <pc:sldMk cId="2155577870" sldId="862"/>
            <ac:spMk id="580610" creationId="{33E20ED7-FD02-4A2B-C191-BF7C431CD46E}"/>
          </ac:spMkLst>
        </pc:spChg>
        <pc:spChg chg="mod">
          <ac:chgData name="贵申 王" userId="201fba2491c5f930" providerId="LiveId" clId="{DCE2E79A-FA80-4B3F-A3B4-A0C24C0A3357}" dt="2025-12-16T21:11:02.073" v="125" actId="20577"/>
          <ac:spMkLst>
            <pc:docMk/>
            <pc:sldMk cId="2155577870" sldId="862"/>
            <ac:spMk id="580611" creationId="{0EB53F28-EF95-AB89-5CC4-BD0C90706B46}"/>
          </ac:spMkLst>
        </pc:spChg>
      </pc:sldChg>
      <pc:sldChg chg="modSp add mod">
        <pc:chgData name="贵申 王" userId="201fba2491c5f930" providerId="LiveId" clId="{DCE2E79A-FA80-4B3F-A3B4-A0C24C0A3357}" dt="2025-12-17T04:26:28.603" v="153" actId="20577"/>
        <pc:sldMkLst>
          <pc:docMk/>
          <pc:sldMk cId="1308387306" sldId="863"/>
        </pc:sldMkLst>
        <pc:spChg chg="mod">
          <ac:chgData name="贵申 王" userId="201fba2491c5f930" providerId="LiveId" clId="{DCE2E79A-FA80-4B3F-A3B4-A0C24C0A3357}" dt="2025-12-17T04:26:28.603" v="153" actId="20577"/>
          <ac:spMkLst>
            <pc:docMk/>
            <pc:sldMk cId="1308387306" sldId="863"/>
            <ac:spMk id="580610" creationId="{BFC78947-6754-B4AF-709D-27455D8B358F}"/>
          </ac:spMkLst>
        </pc:spChg>
        <pc:spChg chg="mod">
          <ac:chgData name="贵申 王" userId="201fba2491c5f930" providerId="LiveId" clId="{DCE2E79A-FA80-4B3F-A3B4-A0C24C0A3357}" dt="2025-12-16T21:11:57.117" v="129" actId="20577"/>
          <ac:spMkLst>
            <pc:docMk/>
            <pc:sldMk cId="1308387306" sldId="863"/>
            <ac:spMk id="580611" creationId="{7A8570E4-8516-BBEC-FA45-A4F8902645C1}"/>
          </ac:spMkLst>
        </pc:spChg>
      </pc:sldChg>
      <pc:sldChg chg="modSp add mod">
        <pc:chgData name="贵申 王" userId="201fba2491c5f930" providerId="LiveId" clId="{DCE2E79A-FA80-4B3F-A3B4-A0C24C0A3357}" dt="2025-12-17T04:26:14.896" v="151" actId="20577"/>
        <pc:sldMkLst>
          <pc:docMk/>
          <pc:sldMk cId="3311491102" sldId="864"/>
        </pc:sldMkLst>
        <pc:spChg chg="mod">
          <ac:chgData name="贵申 王" userId="201fba2491c5f930" providerId="LiveId" clId="{DCE2E79A-FA80-4B3F-A3B4-A0C24C0A3357}" dt="2025-12-17T04:26:14.896" v="151" actId="20577"/>
          <ac:spMkLst>
            <pc:docMk/>
            <pc:sldMk cId="3311491102" sldId="864"/>
            <ac:spMk id="580610" creationId="{11C37DA5-1238-D3CB-0A31-5B0785CEAAEB}"/>
          </ac:spMkLst>
        </pc:spChg>
        <pc:spChg chg="mod">
          <ac:chgData name="贵申 王" userId="201fba2491c5f930" providerId="LiveId" clId="{DCE2E79A-FA80-4B3F-A3B4-A0C24C0A3357}" dt="2025-12-16T21:14:44.366" v="133" actId="20577"/>
          <ac:spMkLst>
            <pc:docMk/>
            <pc:sldMk cId="3311491102" sldId="864"/>
            <ac:spMk id="580611" creationId="{86E26FE8-1099-4F73-6198-DFEE79B57D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1/4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天使初报圣诞佳音，先向田间贫苦牧人；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牧人正当看守羊群，严冬方冷，长夜已深。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first Noel the angel did say was to certain poor shepherds in fields as they lay;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fields where they lay keeping their sheep, on a cold winter's night that was so deep.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E619517-9FB4-51B9-02AE-5E772998A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8DE20B63-EA97-CC5D-263F-6AC2F1CF6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2/4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F98BDA07-FA6C-E303-C75F-E0A153BEB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牧人同往伯利恒城，见马槽内躺卧圣婴；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既见一切如主指示，便献感谢，赞美主名。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looked up and saw a star shining in the east, beyond them far,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to the earth it gave great light, and so it continued both day and night.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2802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2B03BFD-8FCC-6255-A81F-BFF6061C3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BFC78947-6754-B4AF-709D-27455D8B3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Say 3/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7A8570E4-8516-BBEC-FA45-A4F890264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博士三人一齐走进，屈膝展拜，虔诚虚心，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敬将礼物奉献尊君，乳香、没药、又有黄金。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 entered in those wisemen three, full reverently upon the knee,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offered there, in His presence,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their gold, and myrrh, and frankincense.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1308387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8534F5-4B0B-87C6-2557-D8B05F390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11C37DA5-1238-D3CB-0A31-5B0785CEA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4/4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86E26FE8-1099-4F73-6198-DFEE79B57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我众齐来，同气同声，赞美救主，太初之神，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藉祂</a:t>
            </a:r>
            <a:r>
              <a:rPr lang="zh-CN" altLang="en-US" sz="320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权能万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物被造，因祂</a:t>
            </a:r>
            <a:r>
              <a:rPr lang="zh-CN" altLang="en-US" sz="320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宝血人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得重生。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 let us all with one accord sing praises to our heavenly Lord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who hath made heaven and earth of naught,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with His blood mankind hath bought.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3311491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526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2025-12-17T04:26:32Z</dcterms:modified>
</cp:coreProperties>
</file>